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29275C-C769-4281-AC6D-0B2133D13573}" type="datetimeFigureOut">
              <a:rPr lang="en-US" smtClean="0"/>
              <a:pPr/>
              <a:t>12/10/2006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EB08613-0E2A-42AC-94AC-83548443E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29275C-C769-4281-AC6D-0B2133D13573}" type="datetimeFigureOut">
              <a:rPr lang="en-US" smtClean="0"/>
              <a:pPr/>
              <a:t>12/10/2006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B08613-0E2A-42AC-94AC-83548443E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29275C-C769-4281-AC6D-0B2133D13573}" type="datetimeFigureOut">
              <a:rPr lang="en-US" smtClean="0"/>
              <a:pPr/>
              <a:t>12/10/2006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B08613-0E2A-42AC-94AC-83548443E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29275C-C769-4281-AC6D-0B2133D13573}" type="datetimeFigureOut">
              <a:rPr lang="en-US" smtClean="0"/>
              <a:pPr/>
              <a:t>12/10/2006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B08613-0E2A-42AC-94AC-83548443EE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29275C-C769-4281-AC6D-0B2133D13573}" type="datetimeFigureOut">
              <a:rPr lang="en-US" smtClean="0"/>
              <a:pPr/>
              <a:t>12/10/2006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B08613-0E2A-42AC-94AC-83548443EE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29275C-C769-4281-AC6D-0B2133D13573}" type="datetimeFigureOut">
              <a:rPr lang="en-US" smtClean="0"/>
              <a:pPr/>
              <a:t>12/10/2006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B08613-0E2A-42AC-94AC-83548443EE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29275C-C769-4281-AC6D-0B2133D13573}" type="datetimeFigureOut">
              <a:rPr lang="en-US" smtClean="0"/>
              <a:pPr/>
              <a:t>12/10/2006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B08613-0E2A-42AC-94AC-83548443E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29275C-C769-4281-AC6D-0B2133D13573}" type="datetimeFigureOut">
              <a:rPr lang="en-US" smtClean="0"/>
              <a:pPr/>
              <a:t>12/10/2006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B08613-0E2A-42AC-94AC-83548443EE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29275C-C769-4281-AC6D-0B2133D13573}" type="datetimeFigureOut">
              <a:rPr lang="en-US" smtClean="0"/>
              <a:pPr/>
              <a:t>12/10/2006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B08613-0E2A-42AC-94AC-83548443E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829275C-C769-4281-AC6D-0B2133D13573}" type="datetimeFigureOut">
              <a:rPr lang="en-US" smtClean="0"/>
              <a:pPr/>
              <a:t>12/10/2006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B08613-0E2A-42AC-94AC-83548443E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29275C-C769-4281-AC6D-0B2133D13573}" type="datetimeFigureOut">
              <a:rPr lang="en-US" smtClean="0"/>
              <a:pPr/>
              <a:t>12/10/2006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B08613-0E2A-42AC-94AC-83548443EE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829275C-C769-4281-AC6D-0B2133D13573}" type="datetimeFigureOut">
              <a:rPr lang="en-US" smtClean="0"/>
              <a:pPr/>
              <a:t>12/10/2006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EB08613-0E2A-42AC-94AC-83548443E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wmf"/><Relationship Id="rId7" Type="http://schemas.openxmlformats.org/officeDocument/2006/relationships/image" Target="../media/image7.e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emf"/><Relationship Id="rId5" Type="http://schemas.openxmlformats.org/officeDocument/2006/relationships/image" Target="../media/image5.wmf"/><Relationship Id="rId10" Type="http://schemas.openxmlformats.org/officeDocument/2006/relationships/image" Target="../media/image10.jpeg"/><Relationship Id="rId4" Type="http://schemas.openxmlformats.org/officeDocument/2006/relationships/image" Target="../media/image4.wmf"/><Relationship Id="rId9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Just the Fats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K</a:t>
            </a:r>
            <a:r>
              <a:rPr lang="en-US" dirty="0" smtClean="0"/>
              <a:t>now </a:t>
            </a:r>
            <a:r>
              <a:rPr lang="en-US" dirty="0" smtClean="0"/>
              <a:t>the Good, </a:t>
            </a:r>
            <a:r>
              <a:rPr lang="en-US" dirty="0" smtClean="0"/>
              <a:t>Bad</a:t>
            </a:r>
            <a:r>
              <a:rPr lang="en-US" dirty="0" smtClean="0"/>
              <a:t>, and </a:t>
            </a:r>
            <a:r>
              <a:rPr lang="en-US" dirty="0" smtClean="0"/>
              <a:t>Ugly Fats</a:t>
            </a:r>
          </a:p>
          <a:p>
            <a:r>
              <a:rPr lang="en-US" dirty="0" smtClean="0"/>
              <a:t>Presented by</a:t>
            </a:r>
          </a:p>
          <a:p>
            <a:r>
              <a:rPr lang="en-US" dirty="0" smtClean="0"/>
              <a:t>Student Name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Canola and olive oil</a:t>
            </a:r>
          </a:p>
          <a:p>
            <a:r>
              <a:rPr lang="en-US" dirty="0" smtClean="0"/>
              <a:t>Unlikely to cause cancer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Monosaturated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Liquid at room temperature</a:t>
            </a:r>
          </a:p>
          <a:p>
            <a:r>
              <a:rPr lang="en-US" dirty="0" smtClean="0"/>
              <a:t>Corn, sunflower, safflower oils</a:t>
            </a:r>
          </a:p>
          <a:p>
            <a:r>
              <a:rPr lang="en-US" dirty="0" smtClean="0"/>
              <a:t>Many types of seafood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Polyunsaturated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Polyunsaturated</a:t>
            </a:r>
          </a:p>
          <a:p>
            <a:r>
              <a:rPr lang="en-US" dirty="0" smtClean="0"/>
              <a:t>High fat fish</a:t>
            </a:r>
          </a:p>
          <a:p>
            <a:pPr lvl="1"/>
            <a:r>
              <a:rPr lang="en-US" dirty="0" smtClean="0"/>
              <a:t>Salmon</a:t>
            </a:r>
          </a:p>
          <a:p>
            <a:pPr lvl="1"/>
            <a:r>
              <a:rPr lang="en-US" dirty="0" smtClean="0"/>
              <a:t>Tuna</a:t>
            </a:r>
          </a:p>
          <a:p>
            <a:pPr lvl="1"/>
            <a:r>
              <a:rPr lang="en-US" dirty="0" smtClean="0"/>
              <a:t>Mackerel</a:t>
            </a:r>
            <a:endParaRPr lang="en-US" dirty="0" smtClean="0"/>
          </a:p>
          <a:p>
            <a:r>
              <a:rPr lang="en-US" dirty="0" smtClean="0"/>
              <a:t>May decrease cancer risk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Omega-3 </a:t>
            </a:r>
            <a:r>
              <a:rPr lang="en-US" dirty="0" smtClean="0"/>
              <a:t>Fatty </a:t>
            </a:r>
            <a:r>
              <a:rPr lang="en-US" dirty="0" smtClean="0"/>
              <a:t>A</a:t>
            </a:r>
            <a:r>
              <a:rPr lang="en-US" dirty="0" smtClean="0"/>
              <a:t>cids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Meat</a:t>
            </a:r>
          </a:p>
          <a:p>
            <a:r>
              <a:rPr lang="en-US" dirty="0" smtClean="0"/>
              <a:t>Dairy products</a:t>
            </a:r>
            <a:endParaRPr lang="en-US" dirty="0" smtClean="0"/>
          </a:p>
          <a:p>
            <a:r>
              <a:rPr lang="en-US" dirty="0" smtClean="0"/>
              <a:t>Coconut </a:t>
            </a:r>
            <a:r>
              <a:rPr lang="en-US" dirty="0" smtClean="0"/>
              <a:t>and palm </a:t>
            </a:r>
            <a:r>
              <a:rPr lang="en-US" dirty="0" smtClean="0"/>
              <a:t>oils</a:t>
            </a:r>
          </a:p>
          <a:p>
            <a:r>
              <a:rPr lang="en-US" dirty="0" smtClean="0"/>
              <a:t>Increase cancer risk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Saturated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Solid at room temperature</a:t>
            </a:r>
          </a:p>
          <a:p>
            <a:r>
              <a:rPr lang="en-US" dirty="0" smtClean="0"/>
              <a:t>Processed foods like </a:t>
            </a:r>
            <a:r>
              <a:rPr lang="en-US" dirty="0" smtClean="0"/>
              <a:t>margarine</a:t>
            </a:r>
            <a:endParaRPr lang="en-US" dirty="0" smtClean="0"/>
          </a:p>
          <a:p>
            <a:r>
              <a:rPr lang="en-US" dirty="0" smtClean="0"/>
              <a:t>Meat, </a:t>
            </a:r>
            <a:r>
              <a:rPr lang="en-US" dirty="0" smtClean="0"/>
              <a:t>butter, milk</a:t>
            </a:r>
          </a:p>
          <a:p>
            <a:r>
              <a:rPr lang="en-US" dirty="0" smtClean="0"/>
              <a:t>Increase heart disease risk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 </a:t>
            </a:r>
            <a:r>
              <a:rPr lang="en-US" dirty="0" smtClean="0"/>
              <a:t>Fatty </a:t>
            </a:r>
            <a:r>
              <a:rPr lang="en-US" dirty="0" smtClean="0"/>
              <a:t>A</a:t>
            </a:r>
            <a:r>
              <a:rPr lang="en-US" dirty="0" smtClean="0"/>
              <a:t>cids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7" descr="D:\Profiles\crc006\Local Settings\Temporary Internet Files\Content.IE5\VL7U3C9S\MCFD00021_0000[1].w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429000" y="2819400"/>
            <a:ext cx="1974190" cy="1929384"/>
          </a:xfrm>
          <a:prstGeom prst="rect">
            <a:avLst/>
          </a:prstGeom>
          <a:noFill/>
        </p:spPr>
      </p:pic>
      <p:pic>
        <p:nvPicPr>
          <p:cNvPr id="7" name="Picture 2" descr="D:\Profiles\crc006\Local Settings\Temporary Internet Files\Content.IE5\Q3MH8B8L\MCj04129640000[1].wmf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 bwMode="auto">
          <a:xfrm>
            <a:off x="838200" y="4953000"/>
            <a:ext cx="1600200" cy="1574800"/>
          </a:xfrm>
          <a:prstGeom prst="rect">
            <a:avLst/>
          </a:prstGeom>
          <a:noFill/>
        </p:spPr>
      </p:pic>
      <p:pic>
        <p:nvPicPr>
          <p:cNvPr id="8" name="Picture 2" descr="D:\Profiles\crc006\Local Settings\Temporary Internet Files\Content.IE5\0FGUUO1A\MCj02413410000[1].wmf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/>
          <a:stretch>
            <a:fillRect/>
          </a:stretch>
        </p:blipFill>
        <p:spPr bwMode="auto">
          <a:xfrm>
            <a:off x="762000" y="3200400"/>
            <a:ext cx="1804988" cy="1457325"/>
          </a:xfrm>
          <a:prstGeom prst="rect">
            <a:avLst/>
          </a:prstGeom>
          <a:noFill/>
        </p:spPr>
      </p:pic>
      <p:pic>
        <p:nvPicPr>
          <p:cNvPr id="9" name="Picture 2" descr="D:\Profiles\crc006\Local Settings\Temporary Internet Files\Content.IE5\GPEBCF6T\MCj02961570000[1].wmf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5"/>
          <a:stretch>
            <a:fillRect/>
          </a:stretch>
        </p:blipFill>
        <p:spPr bwMode="auto">
          <a:xfrm>
            <a:off x="3581400" y="4953000"/>
            <a:ext cx="1872839" cy="1543050"/>
          </a:xfrm>
          <a:prstGeom prst="rect">
            <a:avLst/>
          </a:prstGeom>
          <a:noFill/>
        </p:spPr>
      </p:pic>
      <p:pic>
        <p:nvPicPr>
          <p:cNvPr id="10" name="Picture 3" descr="D:\Profiles\crc006\Local Settings\Temporary Internet Files\Content.IE5\0FGUUO1A\MPj04048620000[1]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6" cstate="print"/>
          <a:stretch>
            <a:fillRect/>
          </a:stretch>
        </p:blipFill>
        <p:spPr bwMode="auto">
          <a:xfrm>
            <a:off x="762000" y="990600"/>
            <a:ext cx="1676400" cy="167640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124200" y="838200"/>
            <a:ext cx="2300443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324600" y="5181600"/>
            <a:ext cx="1910093" cy="1428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400800" y="3124200"/>
            <a:ext cx="2043363" cy="1523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-345795600" y="-456133200"/>
            <a:ext cx="950119" cy="1216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248400" y="685800"/>
            <a:ext cx="2422657" cy="178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95</TotalTime>
  <Words>85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Just the Fats</vt:lpstr>
      <vt:lpstr>Monosaturated</vt:lpstr>
      <vt:lpstr>Polyunsaturated</vt:lpstr>
      <vt:lpstr>Omega-3 Fatty Acids</vt:lpstr>
      <vt:lpstr>Saturated</vt:lpstr>
      <vt:lpstr>Trans Fatty Acids</vt:lpstr>
      <vt:lpstr>Slide 7</vt:lpstr>
    </vt:vector>
  </TitlesOfParts>
  <Company>Motorola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 the Fats</dc:title>
  <dc:creator>Student Name</dc:creator>
  <cp:lastModifiedBy>Shelly Cashman</cp:lastModifiedBy>
  <cp:revision>17</cp:revision>
  <dcterms:created xsi:type="dcterms:W3CDTF">2006-12-07T14:17:32Z</dcterms:created>
  <dcterms:modified xsi:type="dcterms:W3CDTF">2006-12-11T06:34:52Z</dcterms:modified>
</cp:coreProperties>
</file>